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0BECC-9C95-4995-B628-B3E700E693B5}" type="datetimeFigureOut">
              <a:rPr lang="en-US" smtClean="0"/>
              <a:t>3/26/2011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5E7FD-D270-45CC-BEED-C0DB0FE250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0BECC-9C95-4995-B628-B3E700E693B5}" type="datetimeFigureOut">
              <a:rPr lang="en-US" smtClean="0"/>
              <a:t>3/26/2011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5E7FD-D270-45CC-BEED-C0DB0FE250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0BECC-9C95-4995-B628-B3E700E693B5}" type="datetimeFigureOut">
              <a:rPr lang="en-US" smtClean="0"/>
              <a:t>3/26/2011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5E7FD-D270-45CC-BEED-C0DB0FE250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0BECC-9C95-4995-B628-B3E700E693B5}" type="datetimeFigureOut">
              <a:rPr lang="en-US" smtClean="0"/>
              <a:t>3/26/2011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5E7FD-D270-45CC-BEED-C0DB0FE250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0BECC-9C95-4995-B628-B3E700E693B5}" type="datetimeFigureOut">
              <a:rPr lang="en-US" smtClean="0"/>
              <a:t>3/26/2011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5E7FD-D270-45CC-BEED-C0DB0FE250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0BECC-9C95-4995-B628-B3E700E693B5}" type="datetimeFigureOut">
              <a:rPr lang="en-US" smtClean="0"/>
              <a:t>3/26/2011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5E7FD-D270-45CC-BEED-C0DB0FE250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0BECC-9C95-4995-B628-B3E700E693B5}" type="datetimeFigureOut">
              <a:rPr lang="en-US" smtClean="0"/>
              <a:t>3/26/2011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5E7FD-D270-45CC-BEED-C0DB0FE250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0BECC-9C95-4995-B628-B3E700E693B5}" type="datetimeFigureOut">
              <a:rPr lang="en-US" smtClean="0"/>
              <a:t>3/26/2011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5E7FD-D270-45CC-BEED-C0DB0FE250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0BECC-9C95-4995-B628-B3E700E693B5}" type="datetimeFigureOut">
              <a:rPr lang="en-US" smtClean="0"/>
              <a:t>3/26/2011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5E7FD-D270-45CC-BEED-C0DB0FE250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0BECC-9C95-4995-B628-B3E700E693B5}" type="datetimeFigureOut">
              <a:rPr lang="en-US" smtClean="0"/>
              <a:t>3/26/2011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5E7FD-D270-45CC-BEED-C0DB0FE250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0BECC-9C95-4995-B628-B3E700E693B5}" type="datetimeFigureOut">
              <a:rPr lang="en-US" smtClean="0"/>
              <a:t>3/26/2011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5E7FD-D270-45CC-BEED-C0DB0FE250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40BECC-9C95-4995-B628-B3E700E693B5}" type="datetimeFigureOut">
              <a:rPr lang="en-US" smtClean="0"/>
              <a:t>3/26/2011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E5E7FD-D270-45CC-BEED-C0DB0FE2503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dirty="0"/>
              <a:t> Hello I am Stanley from New Zealand, I am a qualified teacher, I did my Undergraduate degree in Chemistry Major, and I did my Bachelor of Education in Secondary Education. I completed my PGCE Post graduate Certificate in Education from Massey University New Zealand. My Major is Instructional Technology. 21 </a:t>
            </a:r>
            <a:r>
              <a:rPr lang="en-US" dirty="0" err="1"/>
              <a:t>st</a:t>
            </a:r>
            <a:r>
              <a:rPr lang="en-US" dirty="0"/>
              <a:t> century learners’ needs new kinds of tools to engage them, the existing tools offer us unlimited opportunities to teach our students. This one of the tool.</a:t>
            </a:r>
          </a:p>
          <a:p>
            <a:r>
              <a:rPr lang="en-US" dirty="0"/>
              <a:t>In my spare time I listen to Music, I also play guitar and learned to play drums before leaving New Zealand. So far I have really enjoyed being in Saudi Arabia. I am glad I arrived in winter here, I have experienced  spring which is very nice. Not looking forward to is summer, the desert heat!</a:t>
            </a:r>
            <a:endParaRPr lang="en-US"/>
          </a:p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Introduction</vt:lpstr>
    </vt:vector>
  </TitlesOfParts>
  <Company>alfac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user</dc:creator>
  <cp:lastModifiedBy>user</cp:lastModifiedBy>
  <cp:revision>1</cp:revision>
  <dcterms:created xsi:type="dcterms:W3CDTF">2011-03-26T07:12:53Z</dcterms:created>
  <dcterms:modified xsi:type="dcterms:W3CDTF">2011-03-26T07:15:02Z</dcterms:modified>
</cp:coreProperties>
</file>